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3004800" cy="7315200"/>
  <p:notesSz cx="6858000" cy="9144000"/>
  <p:embeddedFontLst>
    <p:embeddedFont>
      <p:font typeface="Agrandir Ultra-Bold" panose="020B0604020202020204" charset="0"/>
      <p:regular r:id="rId12"/>
    </p:embeddedFont>
    <p:embeddedFont>
      <p:font typeface="Roboto" pitchFamily="2" charset="0"/>
      <p:regular r:id="rId13"/>
    </p:embeddedFont>
    <p:embeddedFont>
      <p:font typeface="Roboto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75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1520" y="389376"/>
            <a:ext cx="11789802" cy="6476007"/>
            <a:chOff x="0" y="0"/>
            <a:chExt cx="15719735" cy="8634676"/>
          </a:xfrm>
        </p:grpSpPr>
        <p:grpSp>
          <p:nvGrpSpPr>
            <p:cNvPr id="3" name="Group 3"/>
            <p:cNvGrpSpPr/>
            <p:nvPr/>
          </p:nvGrpSpPr>
          <p:grpSpPr>
            <a:xfrm>
              <a:off x="245263" y="348133"/>
              <a:ext cx="15474473" cy="8286542"/>
              <a:chOff x="0" y="0"/>
              <a:chExt cx="16817661" cy="900581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16754160" cy="8942316"/>
              </a:xfrm>
              <a:custGeom>
                <a:avLst/>
                <a:gdLst/>
                <a:ahLst/>
                <a:cxnLst/>
                <a:rect l="l" t="t" r="r" b="b"/>
                <a:pathLst>
                  <a:path w="16754160" h="8942316">
                    <a:moveTo>
                      <a:pt x="16661451" y="8942316"/>
                    </a:moveTo>
                    <a:lnTo>
                      <a:pt x="92710" y="8942316"/>
                    </a:lnTo>
                    <a:cubicBezTo>
                      <a:pt x="41910" y="8942316"/>
                      <a:pt x="0" y="8900406"/>
                      <a:pt x="0" y="884960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660182" y="0"/>
                    </a:lnTo>
                    <a:cubicBezTo>
                      <a:pt x="16710982" y="0"/>
                      <a:pt x="16752891" y="41910"/>
                      <a:pt x="16752891" y="92710"/>
                    </a:cubicBezTo>
                    <a:lnTo>
                      <a:pt x="16752891" y="8848337"/>
                    </a:lnTo>
                    <a:cubicBezTo>
                      <a:pt x="16754160" y="8900406"/>
                      <a:pt x="16712251" y="8942316"/>
                      <a:pt x="16661451" y="8942316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16817660" cy="9005816"/>
              </a:xfrm>
              <a:custGeom>
                <a:avLst/>
                <a:gdLst/>
                <a:ahLst/>
                <a:cxnLst/>
                <a:rect l="l" t="t" r="r" b="b"/>
                <a:pathLst>
                  <a:path w="16817660" h="9005816">
                    <a:moveTo>
                      <a:pt x="16693201" y="59690"/>
                    </a:moveTo>
                    <a:cubicBezTo>
                      <a:pt x="16728760" y="59690"/>
                      <a:pt x="16757971" y="88900"/>
                      <a:pt x="16757971" y="124460"/>
                    </a:cubicBezTo>
                    <a:lnTo>
                      <a:pt x="16757971" y="8881356"/>
                    </a:lnTo>
                    <a:cubicBezTo>
                      <a:pt x="16757971" y="8916916"/>
                      <a:pt x="16728760" y="8946126"/>
                      <a:pt x="16693201" y="8946126"/>
                    </a:cubicBezTo>
                    <a:lnTo>
                      <a:pt x="124460" y="8946126"/>
                    </a:lnTo>
                    <a:cubicBezTo>
                      <a:pt x="88900" y="8946126"/>
                      <a:pt x="59690" y="8916916"/>
                      <a:pt x="59690" y="888135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693201" y="59690"/>
                    </a:lnTo>
                    <a:moveTo>
                      <a:pt x="1669320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81356"/>
                    </a:lnTo>
                    <a:cubicBezTo>
                      <a:pt x="0" y="8949937"/>
                      <a:pt x="55880" y="9005816"/>
                      <a:pt x="124460" y="9005816"/>
                    </a:cubicBezTo>
                    <a:lnTo>
                      <a:pt x="16693201" y="9005816"/>
                    </a:lnTo>
                    <a:cubicBezTo>
                      <a:pt x="16761782" y="9005816"/>
                      <a:pt x="16817660" y="8949937"/>
                      <a:pt x="16817660" y="8881356"/>
                    </a:cubicBezTo>
                    <a:lnTo>
                      <a:pt x="16817660" y="124460"/>
                    </a:lnTo>
                    <a:cubicBezTo>
                      <a:pt x="16817660" y="55880"/>
                      <a:pt x="16761782" y="0"/>
                      <a:pt x="1669320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5522735" cy="8243593"/>
              <a:chOff x="0" y="0"/>
              <a:chExt cx="16870112" cy="89591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0" y="31750"/>
                <a:ext cx="16806613" cy="8895638"/>
              </a:xfrm>
              <a:custGeom>
                <a:avLst/>
                <a:gdLst/>
                <a:ahLst/>
                <a:cxnLst/>
                <a:rect l="l" t="t" r="r" b="b"/>
                <a:pathLst>
                  <a:path w="16806613" h="8895638">
                    <a:moveTo>
                      <a:pt x="16713902" y="8895638"/>
                    </a:moveTo>
                    <a:lnTo>
                      <a:pt x="92710" y="8895638"/>
                    </a:lnTo>
                    <a:cubicBezTo>
                      <a:pt x="41910" y="8895638"/>
                      <a:pt x="0" y="8853729"/>
                      <a:pt x="0" y="8802929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712633" y="0"/>
                    </a:lnTo>
                    <a:cubicBezTo>
                      <a:pt x="16763433" y="0"/>
                      <a:pt x="16805343" y="41910"/>
                      <a:pt x="16805343" y="92710"/>
                    </a:cubicBezTo>
                    <a:lnTo>
                      <a:pt x="16805343" y="8801659"/>
                    </a:lnTo>
                    <a:cubicBezTo>
                      <a:pt x="16806613" y="8853729"/>
                      <a:pt x="16764702" y="8895638"/>
                      <a:pt x="16713902" y="889563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16870113" cy="8959139"/>
              </a:xfrm>
              <a:custGeom>
                <a:avLst/>
                <a:gdLst/>
                <a:ahLst/>
                <a:cxnLst/>
                <a:rect l="l" t="t" r="r" b="b"/>
                <a:pathLst>
                  <a:path w="16870113" h="8959139">
                    <a:moveTo>
                      <a:pt x="16745652" y="59690"/>
                    </a:moveTo>
                    <a:cubicBezTo>
                      <a:pt x="16781213" y="59690"/>
                      <a:pt x="16810422" y="88900"/>
                      <a:pt x="16810422" y="124460"/>
                    </a:cubicBezTo>
                    <a:lnTo>
                      <a:pt x="16810422" y="8834679"/>
                    </a:lnTo>
                    <a:cubicBezTo>
                      <a:pt x="16810422" y="8870239"/>
                      <a:pt x="16781213" y="8899449"/>
                      <a:pt x="16745652" y="8899449"/>
                    </a:cubicBezTo>
                    <a:lnTo>
                      <a:pt x="124460" y="8899449"/>
                    </a:lnTo>
                    <a:cubicBezTo>
                      <a:pt x="88900" y="8899449"/>
                      <a:pt x="59690" y="8870239"/>
                      <a:pt x="59690" y="883467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745652" y="59690"/>
                    </a:lnTo>
                    <a:moveTo>
                      <a:pt x="16745652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834679"/>
                    </a:lnTo>
                    <a:cubicBezTo>
                      <a:pt x="0" y="8903259"/>
                      <a:pt x="55880" y="8959139"/>
                      <a:pt x="124460" y="8959139"/>
                    </a:cubicBezTo>
                    <a:lnTo>
                      <a:pt x="16745652" y="8959139"/>
                    </a:lnTo>
                    <a:cubicBezTo>
                      <a:pt x="16814233" y="8959139"/>
                      <a:pt x="16870113" y="8903259"/>
                      <a:pt x="16870113" y="8834679"/>
                    </a:cubicBezTo>
                    <a:lnTo>
                      <a:pt x="16870113" y="124460"/>
                    </a:lnTo>
                    <a:cubicBezTo>
                      <a:pt x="16870113" y="55880"/>
                      <a:pt x="16814233" y="0"/>
                      <a:pt x="16745652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9" name="Freeform 9"/>
          <p:cNvSpPr/>
          <p:nvPr/>
        </p:nvSpPr>
        <p:spPr>
          <a:xfrm>
            <a:off x="2125641" y="2509028"/>
            <a:ext cx="2824997" cy="2926080"/>
          </a:xfrm>
          <a:custGeom>
            <a:avLst/>
            <a:gdLst/>
            <a:ahLst/>
            <a:cxnLst/>
            <a:rect l="l" t="t" r="r" b="b"/>
            <a:pathLst>
              <a:path w="2824997" h="2926080">
                <a:moveTo>
                  <a:pt x="0" y="0"/>
                </a:moveTo>
                <a:lnTo>
                  <a:pt x="2824998" y="0"/>
                </a:lnTo>
                <a:lnTo>
                  <a:pt x="2824998" y="2926080"/>
                </a:lnTo>
                <a:lnTo>
                  <a:pt x="0" y="2926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76119" y="768821"/>
            <a:ext cx="1080704" cy="1360069"/>
          </a:xfrm>
          <a:custGeom>
            <a:avLst/>
            <a:gdLst/>
            <a:ahLst/>
            <a:cxnLst/>
            <a:rect l="l" t="t" r="r" b="b"/>
            <a:pathLst>
              <a:path w="1080704" h="1360069">
                <a:moveTo>
                  <a:pt x="0" y="0"/>
                </a:moveTo>
                <a:lnTo>
                  <a:pt x="1080704" y="0"/>
                </a:lnTo>
                <a:lnTo>
                  <a:pt x="1080704" y="1360070"/>
                </a:lnTo>
                <a:lnTo>
                  <a:pt x="0" y="136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798275" y="535805"/>
            <a:ext cx="5100171" cy="845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101011"/>
                </a:solidFill>
                <a:latin typeface="Agrandir Ultra-Bold"/>
                <a:ea typeface="Agrandir Ultra-Bold"/>
                <a:cs typeface="Agrandir Ultra-Bold"/>
                <a:sym typeface="Agrandir Ultra-Bold"/>
              </a:rPr>
              <a:t>Alumni Bridge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26629" y="2873201"/>
            <a:ext cx="6034606" cy="2202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Group Member Details:</a:t>
            </a:r>
          </a:p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Team Member 1 Name: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 Suyash Gupta</a:t>
            </a:r>
          </a:p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Branch : 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B-tech</a:t>
            </a: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      Stream: 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CSE</a:t>
            </a: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     Year: 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IV</a:t>
            </a:r>
          </a:p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Team Member 2 Name: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 Yash Girothia</a:t>
            </a:r>
          </a:p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Branch :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 B-tech     </a:t>
            </a: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Stream: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 CSE     </a:t>
            </a: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Year: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 IV</a:t>
            </a:r>
          </a:p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Team Member 3 Name: 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Palak Kumar Sharnagat</a:t>
            </a:r>
          </a:p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Branch :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 B-tech    </a:t>
            </a: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 Stream: 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CSE     </a:t>
            </a: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Year: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 IV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26629" y="1674669"/>
            <a:ext cx="6034606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Problem Statement: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 Implementation of Alumni Association System for the Institute.</a:t>
            </a:r>
          </a:p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Project Group Number: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 29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26629" y="5253181"/>
            <a:ext cx="4808026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Guide Details: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 Dr. Bhavana Gupta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87612" y="837351"/>
            <a:ext cx="3446438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Major Project - II</a:t>
            </a:r>
          </a:p>
          <a:p>
            <a:pPr algn="ctr">
              <a:lnSpc>
                <a:spcPts val="3639"/>
              </a:lnSpc>
            </a:pPr>
            <a:r>
              <a:rPr lang="en-US" sz="2599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CS - 805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18879" y="3541798"/>
            <a:ext cx="3781878" cy="2819218"/>
          </a:xfrm>
          <a:custGeom>
            <a:avLst/>
            <a:gdLst/>
            <a:ahLst/>
            <a:cxnLst/>
            <a:rect l="l" t="t" r="r" b="b"/>
            <a:pathLst>
              <a:path w="3781878" h="2819218">
                <a:moveTo>
                  <a:pt x="0" y="0"/>
                </a:moveTo>
                <a:lnTo>
                  <a:pt x="3781878" y="0"/>
                </a:lnTo>
                <a:lnTo>
                  <a:pt x="3781878" y="2819218"/>
                </a:lnTo>
                <a:lnTo>
                  <a:pt x="0" y="2819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94281" y="1308394"/>
            <a:ext cx="6422588" cy="1677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860"/>
              </a:lnSpc>
              <a:spcBef>
                <a:spcPct val="0"/>
              </a:spcBef>
            </a:pPr>
            <a:r>
              <a:rPr lang="en-US" sz="8471" b="1">
                <a:solidFill>
                  <a:srgbClr val="101011"/>
                </a:solidFill>
                <a:latin typeface="Agrandir Ultra-Bold"/>
                <a:ea typeface="Agrandir Ultra-Bold"/>
                <a:cs typeface="Agrandir Ultra-Bold"/>
                <a:sym typeface="Agrandir Ultra-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007" y="578549"/>
            <a:ext cx="11539623" cy="6089811"/>
            <a:chOff x="0" y="0"/>
            <a:chExt cx="15386165" cy="8119748"/>
          </a:xfrm>
        </p:grpSpPr>
        <p:grpSp>
          <p:nvGrpSpPr>
            <p:cNvPr id="3" name="Group 3"/>
            <p:cNvGrpSpPr/>
            <p:nvPr/>
          </p:nvGrpSpPr>
          <p:grpSpPr>
            <a:xfrm>
              <a:off x="240058" y="270246"/>
              <a:ext cx="15146106" cy="7849502"/>
              <a:chOff x="0" y="0"/>
              <a:chExt cx="16460792" cy="853084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16397292" cy="8467341"/>
              </a:xfrm>
              <a:custGeom>
                <a:avLst/>
                <a:gdLst/>
                <a:ahLst/>
                <a:cxnLst/>
                <a:rect l="l" t="t" r="r" b="b"/>
                <a:pathLst>
                  <a:path w="16397292" h="8467341">
                    <a:moveTo>
                      <a:pt x="16304582" y="8467341"/>
                    </a:moveTo>
                    <a:lnTo>
                      <a:pt x="92710" y="8467341"/>
                    </a:lnTo>
                    <a:cubicBezTo>
                      <a:pt x="41910" y="8467341"/>
                      <a:pt x="0" y="8425431"/>
                      <a:pt x="0" y="8374631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303312" y="0"/>
                    </a:lnTo>
                    <a:cubicBezTo>
                      <a:pt x="16354112" y="0"/>
                      <a:pt x="16396022" y="41910"/>
                      <a:pt x="16396022" y="92710"/>
                    </a:cubicBezTo>
                    <a:lnTo>
                      <a:pt x="16396022" y="8373361"/>
                    </a:lnTo>
                    <a:cubicBezTo>
                      <a:pt x="16397292" y="8425431"/>
                      <a:pt x="16355382" y="8467341"/>
                      <a:pt x="16304582" y="846734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16460792" cy="8530841"/>
              </a:xfrm>
              <a:custGeom>
                <a:avLst/>
                <a:gdLst/>
                <a:ahLst/>
                <a:cxnLst/>
                <a:rect l="l" t="t" r="r" b="b"/>
                <a:pathLst>
                  <a:path w="16460792" h="8530841">
                    <a:moveTo>
                      <a:pt x="16336332" y="59690"/>
                    </a:moveTo>
                    <a:cubicBezTo>
                      <a:pt x="16371892" y="59690"/>
                      <a:pt x="16401103" y="88900"/>
                      <a:pt x="16401103" y="124460"/>
                    </a:cubicBezTo>
                    <a:lnTo>
                      <a:pt x="16401103" y="8406381"/>
                    </a:lnTo>
                    <a:cubicBezTo>
                      <a:pt x="16401103" y="8441941"/>
                      <a:pt x="16371892" y="8471150"/>
                      <a:pt x="16336332" y="8471150"/>
                    </a:cubicBezTo>
                    <a:lnTo>
                      <a:pt x="124460" y="8471150"/>
                    </a:lnTo>
                    <a:cubicBezTo>
                      <a:pt x="88900" y="8471150"/>
                      <a:pt x="59690" y="8441941"/>
                      <a:pt x="59690" y="84063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336333" y="59690"/>
                    </a:lnTo>
                    <a:moveTo>
                      <a:pt x="1633633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406381"/>
                    </a:lnTo>
                    <a:cubicBezTo>
                      <a:pt x="0" y="8474961"/>
                      <a:pt x="55880" y="8530841"/>
                      <a:pt x="124460" y="8530841"/>
                    </a:cubicBezTo>
                    <a:lnTo>
                      <a:pt x="16336333" y="8530841"/>
                    </a:lnTo>
                    <a:cubicBezTo>
                      <a:pt x="16404912" y="8530841"/>
                      <a:pt x="16460792" y="8474961"/>
                      <a:pt x="16460792" y="8406381"/>
                    </a:cubicBezTo>
                    <a:lnTo>
                      <a:pt x="16460792" y="124460"/>
                    </a:lnTo>
                    <a:cubicBezTo>
                      <a:pt x="16460792" y="55880"/>
                      <a:pt x="16404912" y="0"/>
                      <a:pt x="163363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5193344" cy="7896110"/>
              <a:chOff x="0" y="0"/>
              <a:chExt cx="16512131" cy="858149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0" y="31750"/>
                <a:ext cx="16448630" cy="8517995"/>
              </a:xfrm>
              <a:custGeom>
                <a:avLst/>
                <a:gdLst/>
                <a:ahLst/>
                <a:cxnLst/>
                <a:rect l="l" t="t" r="r" b="b"/>
                <a:pathLst>
                  <a:path w="16448630" h="8517995">
                    <a:moveTo>
                      <a:pt x="16355921" y="8517995"/>
                    </a:moveTo>
                    <a:lnTo>
                      <a:pt x="92710" y="8517995"/>
                    </a:lnTo>
                    <a:cubicBezTo>
                      <a:pt x="41910" y="8517995"/>
                      <a:pt x="0" y="8476084"/>
                      <a:pt x="0" y="84252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354651" y="0"/>
                    </a:lnTo>
                    <a:cubicBezTo>
                      <a:pt x="16405451" y="0"/>
                      <a:pt x="16447360" y="41910"/>
                      <a:pt x="16447360" y="92710"/>
                    </a:cubicBezTo>
                    <a:lnTo>
                      <a:pt x="16447360" y="8424014"/>
                    </a:lnTo>
                    <a:cubicBezTo>
                      <a:pt x="16448630" y="8476084"/>
                      <a:pt x="16406721" y="8517995"/>
                      <a:pt x="16355921" y="851799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16512130" cy="8581495"/>
              </a:xfrm>
              <a:custGeom>
                <a:avLst/>
                <a:gdLst/>
                <a:ahLst/>
                <a:cxnLst/>
                <a:rect l="l" t="t" r="r" b="b"/>
                <a:pathLst>
                  <a:path w="16512130" h="8581495">
                    <a:moveTo>
                      <a:pt x="16387671" y="59690"/>
                    </a:moveTo>
                    <a:cubicBezTo>
                      <a:pt x="16423230" y="59690"/>
                      <a:pt x="16452441" y="88900"/>
                      <a:pt x="16452441" y="124460"/>
                    </a:cubicBezTo>
                    <a:lnTo>
                      <a:pt x="16452441" y="8457035"/>
                    </a:lnTo>
                    <a:cubicBezTo>
                      <a:pt x="16452441" y="8492595"/>
                      <a:pt x="16423230" y="8521805"/>
                      <a:pt x="16387671" y="8521805"/>
                    </a:cubicBezTo>
                    <a:lnTo>
                      <a:pt x="124460" y="8521805"/>
                    </a:lnTo>
                    <a:cubicBezTo>
                      <a:pt x="88900" y="8521805"/>
                      <a:pt x="59690" y="8492595"/>
                      <a:pt x="59690" y="845703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387671" y="59690"/>
                    </a:lnTo>
                    <a:moveTo>
                      <a:pt x="1638767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457035"/>
                    </a:lnTo>
                    <a:cubicBezTo>
                      <a:pt x="0" y="8525614"/>
                      <a:pt x="55880" y="8581495"/>
                      <a:pt x="124460" y="8581495"/>
                    </a:cubicBezTo>
                    <a:lnTo>
                      <a:pt x="16387671" y="8581495"/>
                    </a:lnTo>
                    <a:cubicBezTo>
                      <a:pt x="16456251" y="8581495"/>
                      <a:pt x="16512130" y="8525614"/>
                      <a:pt x="16512130" y="8457035"/>
                    </a:cubicBezTo>
                    <a:lnTo>
                      <a:pt x="16512130" y="124460"/>
                    </a:lnTo>
                    <a:cubicBezTo>
                      <a:pt x="16512130" y="55880"/>
                      <a:pt x="16456251" y="0"/>
                      <a:pt x="1638767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9" name="Freeform 9"/>
          <p:cNvSpPr/>
          <p:nvPr/>
        </p:nvSpPr>
        <p:spPr>
          <a:xfrm>
            <a:off x="7735592" y="1666005"/>
            <a:ext cx="3597739" cy="3842246"/>
          </a:xfrm>
          <a:custGeom>
            <a:avLst/>
            <a:gdLst/>
            <a:ahLst/>
            <a:cxnLst/>
            <a:rect l="l" t="t" r="r" b="b"/>
            <a:pathLst>
              <a:path w="3597739" h="3842246">
                <a:moveTo>
                  <a:pt x="0" y="0"/>
                </a:moveTo>
                <a:lnTo>
                  <a:pt x="3597739" y="0"/>
                </a:lnTo>
                <a:lnTo>
                  <a:pt x="3597739" y="3842246"/>
                </a:lnTo>
                <a:lnTo>
                  <a:pt x="0" y="3842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09236" y="862730"/>
            <a:ext cx="5091743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101011"/>
                </a:solidFill>
                <a:latin typeface="Agrandir Ultra-Bold"/>
                <a:ea typeface="Agrandir Ultra-Bold"/>
                <a:cs typeface="Agrandir Ultra-Bold"/>
                <a:sym typeface="Agrandir Ultra-Bold"/>
              </a:rPr>
              <a:t>Project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3490" y="1771281"/>
            <a:ext cx="6136101" cy="44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AlumniBridge is a </a:t>
            </a: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comprehensive Alumni Association platform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 developed for </a:t>
            </a: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SISTec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 to foster stronger connections between the institute and its graduates. Designed as a web application, it offers seamless alumni registration, networking, and donation features. The platform enables alumni to connect based on shared interests, </a:t>
            </a: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post and explore job opportunities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, and participate in events and reunions. It also showcases </a:t>
            </a: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success stories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, promotes philanthropic support, and facilitates feedback and surveys for continuous improvement. By enhancing alumni engagement, promoting career growth, and nurturing a sense of belonging, AlumniBridge aims to create a thriving and </a:t>
            </a: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supportive alumni community.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  <a:endParaRPr lang="en-US" sz="1800" b="1">
              <a:solidFill>
                <a:srgbClr val="101011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007" y="578549"/>
            <a:ext cx="11539623" cy="6089811"/>
            <a:chOff x="0" y="0"/>
            <a:chExt cx="15386165" cy="8119748"/>
          </a:xfrm>
        </p:grpSpPr>
        <p:grpSp>
          <p:nvGrpSpPr>
            <p:cNvPr id="3" name="Group 3"/>
            <p:cNvGrpSpPr/>
            <p:nvPr/>
          </p:nvGrpSpPr>
          <p:grpSpPr>
            <a:xfrm>
              <a:off x="240058" y="270246"/>
              <a:ext cx="15146106" cy="7849502"/>
              <a:chOff x="0" y="0"/>
              <a:chExt cx="16460792" cy="853084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16397292" cy="8467341"/>
              </a:xfrm>
              <a:custGeom>
                <a:avLst/>
                <a:gdLst/>
                <a:ahLst/>
                <a:cxnLst/>
                <a:rect l="l" t="t" r="r" b="b"/>
                <a:pathLst>
                  <a:path w="16397292" h="8467341">
                    <a:moveTo>
                      <a:pt x="16304582" y="8467341"/>
                    </a:moveTo>
                    <a:lnTo>
                      <a:pt x="92710" y="8467341"/>
                    </a:lnTo>
                    <a:cubicBezTo>
                      <a:pt x="41910" y="8467341"/>
                      <a:pt x="0" y="8425431"/>
                      <a:pt x="0" y="8374631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303312" y="0"/>
                    </a:lnTo>
                    <a:cubicBezTo>
                      <a:pt x="16354112" y="0"/>
                      <a:pt x="16396022" y="41910"/>
                      <a:pt x="16396022" y="92710"/>
                    </a:cubicBezTo>
                    <a:lnTo>
                      <a:pt x="16396022" y="8373361"/>
                    </a:lnTo>
                    <a:cubicBezTo>
                      <a:pt x="16397292" y="8425431"/>
                      <a:pt x="16355382" y="8467341"/>
                      <a:pt x="16304582" y="846734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16460792" cy="8530841"/>
              </a:xfrm>
              <a:custGeom>
                <a:avLst/>
                <a:gdLst/>
                <a:ahLst/>
                <a:cxnLst/>
                <a:rect l="l" t="t" r="r" b="b"/>
                <a:pathLst>
                  <a:path w="16460792" h="8530841">
                    <a:moveTo>
                      <a:pt x="16336332" y="59690"/>
                    </a:moveTo>
                    <a:cubicBezTo>
                      <a:pt x="16371892" y="59690"/>
                      <a:pt x="16401103" y="88900"/>
                      <a:pt x="16401103" y="124460"/>
                    </a:cubicBezTo>
                    <a:lnTo>
                      <a:pt x="16401103" y="8406381"/>
                    </a:lnTo>
                    <a:cubicBezTo>
                      <a:pt x="16401103" y="8441941"/>
                      <a:pt x="16371892" y="8471150"/>
                      <a:pt x="16336332" y="8471150"/>
                    </a:cubicBezTo>
                    <a:lnTo>
                      <a:pt x="124460" y="8471150"/>
                    </a:lnTo>
                    <a:cubicBezTo>
                      <a:pt x="88900" y="8471150"/>
                      <a:pt x="59690" y="8441941"/>
                      <a:pt x="59690" y="84063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336333" y="59690"/>
                    </a:lnTo>
                    <a:moveTo>
                      <a:pt x="1633633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406381"/>
                    </a:lnTo>
                    <a:cubicBezTo>
                      <a:pt x="0" y="8474961"/>
                      <a:pt x="55880" y="8530841"/>
                      <a:pt x="124460" y="8530841"/>
                    </a:cubicBezTo>
                    <a:lnTo>
                      <a:pt x="16336333" y="8530841"/>
                    </a:lnTo>
                    <a:cubicBezTo>
                      <a:pt x="16404912" y="8530841"/>
                      <a:pt x="16460792" y="8474961"/>
                      <a:pt x="16460792" y="8406381"/>
                    </a:cubicBezTo>
                    <a:lnTo>
                      <a:pt x="16460792" y="124460"/>
                    </a:lnTo>
                    <a:cubicBezTo>
                      <a:pt x="16460792" y="55880"/>
                      <a:pt x="16404912" y="0"/>
                      <a:pt x="163363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5193344" cy="7896110"/>
              <a:chOff x="0" y="0"/>
              <a:chExt cx="16512131" cy="858149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0" y="31750"/>
                <a:ext cx="16448630" cy="8517995"/>
              </a:xfrm>
              <a:custGeom>
                <a:avLst/>
                <a:gdLst/>
                <a:ahLst/>
                <a:cxnLst/>
                <a:rect l="l" t="t" r="r" b="b"/>
                <a:pathLst>
                  <a:path w="16448630" h="8517995">
                    <a:moveTo>
                      <a:pt x="16355921" y="8517995"/>
                    </a:moveTo>
                    <a:lnTo>
                      <a:pt x="92710" y="8517995"/>
                    </a:lnTo>
                    <a:cubicBezTo>
                      <a:pt x="41910" y="8517995"/>
                      <a:pt x="0" y="8476084"/>
                      <a:pt x="0" y="84252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354651" y="0"/>
                    </a:lnTo>
                    <a:cubicBezTo>
                      <a:pt x="16405451" y="0"/>
                      <a:pt x="16447360" y="41910"/>
                      <a:pt x="16447360" y="92710"/>
                    </a:cubicBezTo>
                    <a:lnTo>
                      <a:pt x="16447360" y="8424014"/>
                    </a:lnTo>
                    <a:cubicBezTo>
                      <a:pt x="16448630" y="8476084"/>
                      <a:pt x="16406721" y="8517995"/>
                      <a:pt x="16355921" y="851799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16512130" cy="8581495"/>
              </a:xfrm>
              <a:custGeom>
                <a:avLst/>
                <a:gdLst/>
                <a:ahLst/>
                <a:cxnLst/>
                <a:rect l="l" t="t" r="r" b="b"/>
                <a:pathLst>
                  <a:path w="16512130" h="8581495">
                    <a:moveTo>
                      <a:pt x="16387671" y="59690"/>
                    </a:moveTo>
                    <a:cubicBezTo>
                      <a:pt x="16423230" y="59690"/>
                      <a:pt x="16452441" y="88900"/>
                      <a:pt x="16452441" y="124460"/>
                    </a:cubicBezTo>
                    <a:lnTo>
                      <a:pt x="16452441" y="8457035"/>
                    </a:lnTo>
                    <a:cubicBezTo>
                      <a:pt x="16452441" y="8492595"/>
                      <a:pt x="16423230" y="8521805"/>
                      <a:pt x="16387671" y="8521805"/>
                    </a:cubicBezTo>
                    <a:lnTo>
                      <a:pt x="124460" y="8521805"/>
                    </a:lnTo>
                    <a:cubicBezTo>
                      <a:pt x="88900" y="8521805"/>
                      <a:pt x="59690" y="8492595"/>
                      <a:pt x="59690" y="845703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387671" y="59690"/>
                    </a:lnTo>
                    <a:moveTo>
                      <a:pt x="1638767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457035"/>
                    </a:lnTo>
                    <a:cubicBezTo>
                      <a:pt x="0" y="8525614"/>
                      <a:pt x="55880" y="8581495"/>
                      <a:pt x="124460" y="8581495"/>
                    </a:cubicBezTo>
                    <a:lnTo>
                      <a:pt x="16387671" y="8581495"/>
                    </a:lnTo>
                    <a:cubicBezTo>
                      <a:pt x="16456251" y="8581495"/>
                      <a:pt x="16512130" y="8525614"/>
                      <a:pt x="16512130" y="8457035"/>
                    </a:cubicBezTo>
                    <a:lnTo>
                      <a:pt x="16512130" y="124460"/>
                    </a:lnTo>
                    <a:cubicBezTo>
                      <a:pt x="16512130" y="55880"/>
                      <a:pt x="16456251" y="0"/>
                      <a:pt x="1638767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9" name="Freeform 9"/>
          <p:cNvSpPr/>
          <p:nvPr/>
        </p:nvSpPr>
        <p:spPr>
          <a:xfrm>
            <a:off x="7735592" y="1666005"/>
            <a:ext cx="3597739" cy="3842246"/>
          </a:xfrm>
          <a:custGeom>
            <a:avLst/>
            <a:gdLst/>
            <a:ahLst/>
            <a:cxnLst/>
            <a:rect l="l" t="t" r="r" b="b"/>
            <a:pathLst>
              <a:path w="3597739" h="3842246">
                <a:moveTo>
                  <a:pt x="0" y="0"/>
                </a:moveTo>
                <a:lnTo>
                  <a:pt x="3597739" y="0"/>
                </a:lnTo>
                <a:lnTo>
                  <a:pt x="3597739" y="3842246"/>
                </a:lnTo>
                <a:lnTo>
                  <a:pt x="0" y="3842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09233" y="867362"/>
            <a:ext cx="5091743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101011"/>
                </a:solidFill>
                <a:latin typeface="Agrandir Ultra-Bold"/>
                <a:ea typeface="Agrandir Ultra-Bold"/>
                <a:cs typeface="Agrandir Ultra-Bold"/>
                <a:sym typeface="Agrandir Ultra-Bold"/>
              </a:rPr>
              <a:t>Technology stack: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9232" y="2013598"/>
            <a:ext cx="4354967" cy="3565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Frontend: </a:t>
            </a:r>
            <a:r>
              <a:rPr lang="en-US" sz="1999" dirty="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HTML, CSS</a:t>
            </a:r>
            <a:r>
              <a:rPr lang="en-US" sz="1999" b="1" dirty="0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, </a:t>
            </a:r>
            <a:r>
              <a:rPr lang="en-US" sz="1999" dirty="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React.js</a:t>
            </a:r>
          </a:p>
          <a:p>
            <a:pPr algn="l">
              <a:lnSpc>
                <a:spcPts val="2799"/>
              </a:lnSpc>
            </a:pPr>
            <a:endParaRPr lang="en-US" sz="1999" dirty="0">
              <a:solidFill>
                <a:srgbClr val="1010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Backend: </a:t>
            </a:r>
            <a:r>
              <a:rPr lang="en-US" sz="1999" dirty="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Node.js</a:t>
            </a:r>
          </a:p>
          <a:p>
            <a:pPr algn="l">
              <a:lnSpc>
                <a:spcPts val="2799"/>
              </a:lnSpc>
            </a:pPr>
            <a:endParaRPr lang="en-US" sz="1999" dirty="0">
              <a:solidFill>
                <a:srgbClr val="1010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UI/UX design:</a:t>
            </a:r>
            <a:r>
              <a:rPr lang="en-US" sz="1999" dirty="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 Figma</a:t>
            </a:r>
          </a:p>
          <a:p>
            <a:pPr algn="l">
              <a:lnSpc>
                <a:spcPts val="2799"/>
              </a:lnSpc>
            </a:pPr>
            <a:endParaRPr lang="en-US" sz="1999" dirty="0">
              <a:solidFill>
                <a:srgbClr val="1010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Database: </a:t>
            </a:r>
            <a:r>
              <a:rPr lang="en-US" sz="1999" dirty="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MySQL</a:t>
            </a:r>
          </a:p>
          <a:p>
            <a:pPr algn="l">
              <a:lnSpc>
                <a:spcPts val="2799"/>
              </a:lnSpc>
            </a:pPr>
            <a:endParaRPr lang="en-US" sz="1999" dirty="0">
              <a:solidFill>
                <a:srgbClr val="1010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31799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b="1" dirty="0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Version Control: </a:t>
            </a:r>
            <a:r>
              <a:rPr lang="en-US" sz="1999" dirty="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</a:p>
          <a:p>
            <a:pPr algn="l">
              <a:lnSpc>
                <a:spcPts val="2799"/>
              </a:lnSpc>
            </a:pPr>
            <a:endParaRPr lang="en-US" sz="1999" dirty="0">
              <a:solidFill>
                <a:srgbClr val="1010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007" y="578549"/>
            <a:ext cx="11539623" cy="6089811"/>
            <a:chOff x="0" y="0"/>
            <a:chExt cx="15386165" cy="8119748"/>
          </a:xfrm>
        </p:grpSpPr>
        <p:grpSp>
          <p:nvGrpSpPr>
            <p:cNvPr id="3" name="Group 3"/>
            <p:cNvGrpSpPr/>
            <p:nvPr/>
          </p:nvGrpSpPr>
          <p:grpSpPr>
            <a:xfrm>
              <a:off x="240058" y="270246"/>
              <a:ext cx="15146106" cy="7849502"/>
              <a:chOff x="0" y="0"/>
              <a:chExt cx="16460792" cy="853084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16397292" cy="8467341"/>
              </a:xfrm>
              <a:custGeom>
                <a:avLst/>
                <a:gdLst/>
                <a:ahLst/>
                <a:cxnLst/>
                <a:rect l="l" t="t" r="r" b="b"/>
                <a:pathLst>
                  <a:path w="16397292" h="8467341">
                    <a:moveTo>
                      <a:pt x="16304582" y="8467341"/>
                    </a:moveTo>
                    <a:lnTo>
                      <a:pt x="92710" y="8467341"/>
                    </a:lnTo>
                    <a:cubicBezTo>
                      <a:pt x="41910" y="8467341"/>
                      <a:pt x="0" y="8425431"/>
                      <a:pt x="0" y="8374631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303312" y="0"/>
                    </a:lnTo>
                    <a:cubicBezTo>
                      <a:pt x="16354112" y="0"/>
                      <a:pt x="16396022" y="41910"/>
                      <a:pt x="16396022" y="92710"/>
                    </a:cubicBezTo>
                    <a:lnTo>
                      <a:pt x="16396022" y="8373361"/>
                    </a:lnTo>
                    <a:cubicBezTo>
                      <a:pt x="16397292" y="8425431"/>
                      <a:pt x="16355382" y="8467341"/>
                      <a:pt x="16304582" y="846734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16460792" cy="8530841"/>
              </a:xfrm>
              <a:custGeom>
                <a:avLst/>
                <a:gdLst/>
                <a:ahLst/>
                <a:cxnLst/>
                <a:rect l="l" t="t" r="r" b="b"/>
                <a:pathLst>
                  <a:path w="16460792" h="8530841">
                    <a:moveTo>
                      <a:pt x="16336332" y="59690"/>
                    </a:moveTo>
                    <a:cubicBezTo>
                      <a:pt x="16371892" y="59690"/>
                      <a:pt x="16401103" y="88900"/>
                      <a:pt x="16401103" y="124460"/>
                    </a:cubicBezTo>
                    <a:lnTo>
                      <a:pt x="16401103" y="8406381"/>
                    </a:lnTo>
                    <a:cubicBezTo>
                      <a:pt x="16401103" y="8441941"/>
                      <a:pt x="16371892" y="8471150"/>
                      <a:pt x="16336332" y="8471150"/>
                    </a:cubicBezTo>
                    <a:lnTo>
                      <a:pt x="124460" y="8471150"/>
                    </a:lnTo>
                    <a:cubicBezTo>
                      <a:pt x="88900" y="8471150"/>
                      <a:pt x="59690" y="8441941"/>
                      <a:pt x="59690" y="84063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336333" y="59690"/>
                    </a:lnTo>
                    <a:moveTo>
                      <a:pt x="1633633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406381"/>
                    </a:lnTo>
                    <a:cubicBezTo>
                      <a:pt x="0" y="8474961"/>
                      <a:pt x="55880" y="8530841"/>
                      <a:pt x="124460" y="8530841"/>
                    </a:cubicBezTo>
                    <a:lnTo>
                      <a:pt x="16336333" y="8530841"/>
                    </a:lnTo>
                    <a:cubicBezTo>
                      <a:pt x="16404912" y="8530841"/>
                      <a:pt x="16460792" y="8474961"/>
                      <a:pt x="16460792" y="8406381"/>
                    </a:cubicBezTo>
                    <a:lnTo>
                      <a:pt x="16460792" y="124460"/>
                    </a:lnTo>
                    <a:cubicBezTo>
                      <a:pt x="16460792" y="55880"/>
                      <a:pt x="16404912" y="0"/>
                      <a:pt x="163363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5193344" cy="7896110"/>
              <a:chOff x="0" y="0"/>
              <a:chExt cx="16512131" cy="858149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0" y="31750"/>
                <a:ext cx="16448630" cy="8517995"/>
              </a:xfrm>
              <a:custGeom>
                <a:avLst/>
                <a:gdLst/>
                <a:ahLst/>
                <a:cxnLst/>
                <a:rect l="l" t="t" r="r" b="b"/>
                <a:pathLst>
                  <a:path w="16448630" h="8517995">
                    <a:moveTo>
                      <a:pt x="16355921" y="8517995"/>
                    </a:moveTo>
                    <a:lnTo>
                      <a:pt x="92710" y="8517995"/>
                    </a:lnTo>
                    <a:cubicBezTo>
                      <a:pt x="41910" y="8517995"/>
                      <a:pt x="0" y="8476084"/>
                      <a:pt x="0" y="84252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354651" y="0"/>
                    </a:lnTo>
                    <a:cubicBezTo>
                      <a:pt x="16405451" y="0"/>
                      <a:pt x="16447360" y="41910"/>
                      <a:pt x="16447360" y="92710"/>
                    </a:cubicBezTo>
                    <a:lnTo>
                      <a:pt x="16447360" y="8424014"/>
                    </a:lnTo>
                    <a:cubicBezTo>
                      <a:pt x="16448630" y="8476084"/>
                      <a:pt x="16406721" y="8517995"/>
                      <a:pt x="16355921" y="851799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16512130" cy="8581495"/>
              </a:xfrm>
              <a:custGeom>
                <a:avLst/>
                <a:gdLst/>
                <a:ahLst/>
                <a:cxnLst/>
                <a:rect l="l" t="t" r="r" b="b"/>
                <a:pathLst>
                  <a:path w="16512130" h="8581495">
                    <a:moveTo>
                      <a:pt x="16387671" y="59690"/>
                    </a:moveTo>
                    <a:cubicBezTo>
                      <a:pt x="16423230" y="59690"/>
                      <a:pt x="16452441" y="88900"/>
                      <a:pt x="16452441" y="124460"/>
                    </a:cubicBezTo>
                    <a:lnTo>
                      <a:pt x="16452441" y="8457035"/>
                    </a:lnTo>
                    <a:cubicBezTo>
                      <a:pt x="16452441" y="8492595"/>
                      <a:pt x="16423230" y="8521805"/>
                      <a:pt x="16387671" y="8521805"/>
                    </a:cubicBezTo>
                    <a:lnTo>
                      <a:pt x="124460" y="8521805"/>
                    </a:lnTo>
                    <a:cubicBezTo>
                      <a:pt x="88900" y="8521805"/>
                      <a:pt x="59690" y="8492595"/>
                      <a:pt x="59690" y="845703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387671" y="59690"/>
                    </a:lnTo>
                    <a:moveTo>
                      <a:pt x="1638767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457035"/>
                    </a:lnTo>
                    <a:cubicBezTo>
                      <a:pt x="0" y="8525614"/>
                      <a:pt x="55880" y="8581495"/>
                      <a:pt x="124460" y="8581495"/>
                    </a:cubicBezTo>
                    <a:lnTo>
                      <a:pt x="16387671" y="8581495"/>
                    </a:lnTo>
                    <a:cubicBezTo>
                      <a:pt x="16456251" y="8581495"/>
                      <a:pt x="16512130" y="8525614"/>
                      <a:pt x="16512130" y="8457035"/>
                    </a:cubicBezTo>
                    <a:lnTo>
                      <a:pt x="16512130" y="124460"/>
                    </a:lnTo>
                    <a:cubicBezTo>
                      <a:pt x="16512130" y="55880"/>
                      <a:pt x="16456251" y="0"/>
                      <a:pt x="1638767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1363560" y="1067074"/>
            <a:ext cx="4281159" cy="4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101011"/>
                </a:solidFill>
                <a:latin typeface="Agrandir Ultra-Bold"/>
                <a:ea typeface="Agrandir Ultra-Bold"/>
                <a:cs typeface="Agrandir Ultra-Bold"/>
                <a:sym typeface="Agrandir Ultra-Bold"/>
              </a:rPr>
              <a:t>Functional Requirements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51876" y="1067074"/>
            <a:ext cx="5015335" cy="4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>
                <a:solidFill>
                  <a:srgbClr val="101011"/>
                </a:solidFill>
                <a:latin typeface="Agrandir Ultra-Bold"/>
                <a:ea typeface="Agrandir Ultra-Bold"/>
                <a:cs typeface="Agrandir Ultra-Bold"/>
                <a:sym typeface="Agrandir Ultra-Bold"/>
              </a:rPr>
              <a:t>Non-Functional Requirements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3193" y="1904047"/>
            <a:ext cx="4991100" cy="3459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Alumni registration and profile management.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101011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Secure login and role-based access.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101011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Networking and job portal.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101011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Donation system and alumni directory.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101011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Event management and success stories.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101011"/>
              </a:solidFill>
              <a:latin typeface="Roboto Bold"/>
              <a:ea typeface="Roboto Bold"/>
              <a:cs typeface="Roboto Bold"/>
              <a:sym typeface="Roboto Bold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Feedback and surveys.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45401" y="2006183"/>
            <a:ext cx="5161636" cy="2830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Usability: 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Intuitive and user-friendly interface.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1010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Maintainability: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 Clean, modular code and design for easy updates and maintenance.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1010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Compatibility: 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Works across modern web browsers.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10101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Easy maintenance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007" y="578549"/>
            <a:ext cx="11539623" cy="6089811"/>
            <a:chOff x="0" y="0"/>
            <a:chExt cx="15386165" cy="8119748"/>
          </a:xfrm>
        </p:grpSpPr>
        <p:grpSp>
          <p:nvGrpSpPr>
            <p:cNvPr id="3" name="Group 3"/>
            <p:cNvGrpSpPr/>
            <p:nvPr/>
          </p:nvGrpSpPr>
          <p:grpSpPr>
            <a:xfrm>
              <a:off x="240058" y="270246"/>
              <a:ext cx="15146106" cy="7849502"/>
              <a:chOff x="0" y="0"/>
              <a:chExt cx="16460792" cy="853084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16397292" cy="8467341"/>
              </a:xfrm>
              <a:custGeom>
                <a:avLst/>
                <a:gdLst/>
                <a:ahLst/>
                <a:cxnLst/>
                <a:rect l="l" t="t" r="r" b="b"/>
                <a:pathLst>
                  <a:path w="16397292" h="8467341">
                    <a:moveTo>
                      <a:pt x="16304582" y="8467341"/>
                    </a:moveTo>
                    <a:lnTo>
                      <a:pt x="92710" y="8467341"/>
                    </a:lnTo>
                    <a:cubicBezTo>
                      <a:pt x="41910" y="8467341"/>
                      <a:pt x="0" y="8425431"/>
                      <a:pt x="0" y="8374631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303312" y="0"/>
                    </a:lnTo>
                    <a:cubicBezTo>
                      <a:pt x="16354112" y="0"/>
                      <a:pt x="16396022" y="41910"/>
                      <a:pt x="16396022" y="92710"/>
                    </a:cubicBezTo>
                    <a:lnTo>
                      <a:pt x="16396022" y="8373361"/>
                    </a:lnTo>
                    <a:cubicBezTo>
                      <a:pt x="16397292" y="8425431"/>
                      <a:pt x="16355382" y="8467341"/>
                      <a:pt x="16304582" y="846734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16460792" cy="8530841"/>
              </a:xfrm>
              <a:custGeom>
                <a:avLst/>
                <a:gdLst/>
                <a:ahLst/>
                <a:cxnLst/>
                <a:rect l="l" t="t" r="r" b="b"/>
                <a:pathLst>
                  <a:path w="16460792" h="8530841">
                    <a:moveTo>
                      <a:pt x="16336332" y="59690"/>
                    </a:moveTo>
                    <a:cubicBezTo>
                      <a:pt x="16371892" y="59690"/>
                      <a:pt x="16401103" y="88900"/>
                      <a:pt x="16401103" y="124460"/>
                    </a:cubicBezTo>
                    <a:lnTo>
                      <a:pt x="16401103" y="8406381"/>
                    </a:lnTo>
                    <a:cubicBezTo>
                      <a:pt x="16401103" y="8441941"/>
                      <a:pt x="16371892" y="8471150"/>
                      <a:pt x="16336332" y="8471150"/>
                    </a:cubicBezTo>
                    <a:lnTo>
                      <a:pt x="124460" y="8471150"/>
                    </a:lnTo>
                    <a:cubicBezTo>
                      <a:pt x="88900" y="8471150"/>
                      <a:pt x="59690" y="8441941"/>
                      <a:pt x="59690" y="84063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336333" y="59690"/>
                    </a:lnTo>
                    <a:moveTo>
                      <a:pt x="1633633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406381"/>
                    </a:lnTo>
                    <a:cubicBezTo>
                      <a:pt x="0" y="8474961"/>
                      <a:pt x="55880" y="8530841"/>
                      <a:pt x="124460" y="8530841"/>
                    </a:cubicBezTo>
                    <a:lnTo>
                      <a:pt x="16336333" y="8530841"/>
                    </a:lnTo>
                    <a:cubicBezTo>
                      <a:pt x="16404912" y="8530841"/>
                      <a:pt x="16460792" y="8474961"/>
                      <a:pt x="16460792" y="8406381"/>
                    </a:cubicBezTo>
                    <a:lnTo>
                      <a:pt x="16460792" y="124460"/>
                    </a:lnTo>
                    <a:cubicBezTo>
                      <a:pt x="16460792" y="55880"/>
                      <a:pt x="16404912" y="0"/>
                      <a:pt x="163363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5193344" cy="7896110"/>
              <a:chOff x="0" y="0"/>
              <a:chExt cx="16512131" cy="858149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0" y="31750"/>
                <a:ext cx="16448630" cy="8517995"/>
              </a:xfrm>
              <a:custGeom>
                <a:avLst/>
                <a:gdLst/>
                <a:ahLst/>
                <a:cxnLst/>
                <a:rect l="l" t="t" r="r" b="b"/>
                <a:pathLst>
                  <a:path w="16448630" h="8517995">
                    <a:moveTo>
                      <a:pt x="16355921" y="8517995"/>
                    </a:moveTo>
                    <a:lnTo>
                      <a:pt x="92710" y="8517995"/>
                    </a:lnTo>
                    <a:cubicBezTo>
                      <a:pt x="41910" y="8517995"/>
                      <a:pt x="0" y="8476084"/>
                      <a:pt x="0" y="84252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354651" y="0"/>
                    </a:lnTo>
                    <a:cubicBezTo>
                      <a:pt x="16405451" y="0"/>
                      <a:pt x="16447360" y="41910"/>
                      <a:pt x="16447360" y="92710"/>
                    </a:cubicBezTo>
                    <a:lnTo>
                      <a:pt x="16447360" y="8424014"/>
                    </a:lnTo>
                    <a:cubicBezTo>
                      <a:pt x="16448630" y="8476084"/>
                      <a:pt x="16406721" y="8517995"/>
                      <a:pt x="16355921" y="851799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16512130" cy="8581495"/>
              </a:xfrm>
              <a:custGeom>
                <a:avLst/>
                <a:gdLst/>
                <a:ahLst/>
                <a:cxnLst/>
                <a:rect l="l" t="t" r="r" b="b"/>
                <a:pathLst>
                  <a:path w="16512130" h="8581495">
                    <a:moveTo>
                      <a:pt x="16387671" y="59690"/>
                    </a:moveTo>
                    <a:cubicBezTo>
                      <a:pt x="16423230" y="59690"/>
                      <a:pt x="16452441" y="88900"/>
                      <a:pt x="16452441" y="124460"/>
                    </a:cubicBezTo>
                    <a:lnTo>
                      <a:pt x="16452441" y="8457035"/>
                    </a:lnTo>
                    <a:cubicBezTo>
                      <a:pt x="16452441" y="8492595"/>
                      <a:pt x="16423230" y="8521805"/>
                      <a:pt x="16387671" y="8521805"/>
                    </a:cubicBezTo>
                    <a:lnTo>
                      <a:pt x="124460" y="8521805"/>
                    </a:lnTo>
                    <a:cubicBezTo>
                      <a:pt x="88900" y="8521805"/>
                      <a:pt x="59690" y="8492595"/>
                      <a:pt x="59690" y="845703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387671" y="59690"/>
                    </a:lnTo>
                    <a:moveTo>
                      <a:pt x="1638767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457035"/>
                    </a:lnTo>
                    <a:cubicBezTo>
                      <a:pt x="0" y="8525614"/>
                      <a:pt x="55880" y="8581495"/>
                      <a:pt x="124460" y="8581495"/>
                    </a:cubicBezTo>
                    <a:lnTo>
                      <a:pt x="16387671" y="8581495"/>
                    </a:lnTo>
                    <a:cubicBezTo>
                      <a:pt x="16456251" y="8581495"/>
                      <a:pt x="16512130" y="8525614"/>
                      <a:pt x="16512130" y="8457035"/>
                    </a:cubicBezTo>
                    <a:lnTo>
                      <a:pt x="16512130" y="124460"/>
                    </a:lnTo>
                    <a:cubicBezTo>
                      <a:pt x="16512130" y="55880"/>
                      <a:pt x="16456251" y="0"/>
                      <a:pt x="1638767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9" name="Freeform 9"/>
          <p:cNvSpPr/>
          <p:nvPr/>
        </p:nvSpPr>
        <p:spPr>
          <a:xfrm>
            <a:off x="7735592" y="1666005"/>
            <a:ext cx="3597739" cy="3842246"/>
          </a:xfrm>
          <a:custGeom>
            <a:avLst/>
            <a:gdLst/>
            <a:ahLst/>
            <a:cxnLst/>
            <a:rect l="l" t="t" r="r" b="b"/>
            <a:pathLst>
              <a:path w="3597739" h="3842246">
                <a:moveTo>
                  <a:pt x="0" y="0"/>
                </a:moveTo>
                <a:lnTo>
                  <a:pt x="3597739" y="0"/>
                </a:lnTo>
                <a:lnTo>
                  <a:pt x="3597739" y="3842246"/>
                </a:lnTo>
                <a:lnTo>
                  <a:pt x="0" y="3842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14727" y="862730"/>
            <a:ext cx="2899671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101011"/>
                </a:solidFill>
                <a:latin typeface="Agrandir Ultra-Bold"/>
                <a:ea typeface="Agrandir Ultra-Bold"/>
                <a:cs typeface="Agrandir Ultra-Bold"/>
                <a:sym typeface="Agrandir Ultra-Bold"/>
              </a:rPr>
              <a:t>Use Cases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4727" y="1894523"/>
            <a:ext cx="6147080" cy="408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Networking: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 Alumni use the web app to connect with batchmates or industry professionals.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Job Opportunities: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 Alumni explore job openings or post job listings.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Donations: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 Alumni contribute donations to support the institute.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Event Participation: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 Alumni register for reunions, webinars, or workshops.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Success Stories: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 Alumni share their achievements to inspire current students.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Feedback &amp; Surveys: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 Alumni provide suggestions and feedback through the app.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1010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007" y="578549"/>
            <a:ext cx="11539623" cy="6089811"/>
            <a:chOff x="0" y="0"/>
            <a:chExt cx="15386165" cy="8119748"/>
          </a:xfrm>
        </p:grpSpPr>
        <p:grpSp>
          <p:nvGrpSpPr>
            <p:cNvPr id="3" name="Group 3"/>
            <p:cNvGrpSpPr/>
            <p:nvPr/>
          </p:nvGrpSpPr>
          <p:grpSpPr>
            <a:xfrm>
              <a:off x="240058" y="270246"/>
              <a:ext cx="15146106" cy="7849502"/>
              <a:chOff x="0" y="0"/>
              <a:chExt cx="16460792" cy="853084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16397292" cy="8467341"/>
              </a:xfrm>
              <a:custGeom>
                <a:avLst/>
                <a:gdLst/>
                <a:ahLst/>
                <a:cxnLst/>
                <a:rect l="l" t="t" r="r" b="b"/>
                <a:pathLst>
                  <a:path w="16397292" h="8467341">
                    <a:moveTo>
                      <a:pt x="16304582" y="8467341"/>
                    </a:moveTo>
                    <a:lnTo>
                      <a:pt x="92710" y="8467341"/>
                    </a:lnTo>
                    <a:cubicBezTo>
                      <a:pt x="41910" y="8467341"/>
                      <a:pt x="0" y="8425431"/>
                      <a:pt x="0" y="8374631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303312" y="0"/>
                    </a:lnTo>
                    <a:cubicBezTo>
                      <a:pt x="16354112" y="0"/>
                      <a:pt x="16396022" y="41910"/>
                      <a:pt x="16396022" y="92710"/>
                    </a:cubicBezTo>
                    <a:lnTo>
                      <a:pt x="16396022" y="8373361"/>
                    </a:lnTo>
                    <a:cubicBezTo>
                      <a:pt x="16397292" y="8425431"/>
                      <a:pt x="16355382" y="8467341"/>
                      <a:pt x="16304582" y="846734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16460792" cy="8530841"/>
              </a:xfrm>
              <a:custGeom>
                <a:avLst/>
                <a:gdLst/>
                <a:ahLst/>
                <a:cxnLst/>
                <a:rect l="l" t="t" r="r" b="b"/>
                <a:pathLst>
                  <a:path w="16460792" h="8530841">
                    <a:moveTo>
                      <a:pt x="16336332" y="59690"/>
                    </a:moveTo>
                    <a:cubicBezTo>
                      <a:pt x="16371892" y="59690"/>
                      <a:pt x="16401103" y="88900"/>
                      <a:pt x="16401103" y="124460"/>
                    </a:cubicBezTo>
                    <a:lnTo>
                      <a:pt x="16401103" y="8406381"/>
                    </a:lnTo>
                    <a:cubicBezTo>
                      <a:pt x="16401103" y="8441941"/>
                      <a:pt x="16371892" y="8471150"/>
                      <a:pt x="16336332" y="8471150"/>
                    </a:cubicBezTo>
                    <a:lnTo>
                      <a:pt x="124460" y="8471150"/>
                    </a:lnTo>
                    <a:cubicBezTo>
                      <a:pt x="88900" y="8471150"/>
                      <a:pt x="59690" y="8441941"/>
                      <a:pt x="59690" y="84063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336333" y="59690"/>
                    </a:lnTo>
                    <a:moveTo>
                      <a:pt x="1633633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406381"/>
                    </a:lnTo>
                    <a:cubicBezTo>
                      <a:pt x="0" y="8474961"/>
                      <a:pt x="55880" y="8530841"/>
                      <a:pt x="124460" y="8530841"/>
                    </a:cubicBezTo>
                    <a:lnTo>
                      <a:pt x="16336333" y="8530841"/>
                    </a:lnTo>
                    <a:cubicBezTo>
                      <a:pt x="16404912" y="8530841"/>
                      <a:pt x="16460792" y="8474961"/>
                      <a:pt x="16460792" y="8406381"/>
                    </a:cubicBezTo>
                    <a:lnTo>
                      <a:pt x="16460792" y="124460"/>
                    </a:lnTo>
                    <a:cubicBezTo>
                      <a:pt x="16460792" y="55880"/>
                      <a:pt x="16404912" y="0"/>
                      <a:pt x="163363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5193344" cy="7896110"/>
              <a:chOff x="0" y="0"/>
              <a:chExt cx="16512131" cy="858149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0" y="31750"/>
                <a:ext cx="16448630" cy="8517995"/>
              </a:xfrm>
              <a:custGeom>
                <a:avLst/>
                <a:gdLst/>
                <a:ahLst/>
                <a:cxnLst/>
                <a:rect l="l" t="t" r="r" b="b"/>
                <a:pathLst>
                  <a:path w="16448630" h="8517995">
                    <a:moveTo>
                      <a:pt x="16355921" y="8517995"/>
                    </a:moveTo>
                    <a:lnTo>
                      <a:pt x="92710" y="8517995"/>
                    </a:lnTo>
                    <a:cubicBezTo>
                      <a:pt x="41910" y="8517995"/>
                      <a:pt x="0" y="8476084"/>
                      <a:pt x="0" y="84252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354651" y="0"/>
                    </a:lnTo>
                    <a:cubicBezTo>
                      <a:pt x="16405451" y="0"/>
                      <a:pt x="16447360" y="41910"/>
                      <a:pt x="16447360" y="92710"/>
                    </a:cubicBezTo>
                    <a:lnTo>
                      <a:pt x="16447360" y="8424014"/>
                    </a:lnTo>
                    <a:cubicBezTo>
                      <a:pt x="16448630" y="8476084"/>
                      <a:pt x="16406721" y="8517995"/>
                      <a:pt x="16355921" y="851799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16512130" cy="8581495"/>
              </a:xfrm>
              <a:custGeom>
                <a:avLst/>
                <a:gdLst/>
                <a:ahLst/>
                <a:cxnLst/>
                <a:rect l="l" t="t" r="r" b="b"/>
                <a:pathLst>
                  <a:path w="16512130" h="8581495">
                    <a:moveTo>
                      <a:pt x="16387671" y="59690"/>
                    </a:moveTo>
                    <a:cubicBezTo>
                      <a:pt x="16423230" y="59690"/>
                      <a:pt x="16452441" y="88900"/>
                      <a:pt x="16452441" y="124460"/>
                    </a:cubicBezTo>
                    <a:lnTo>
                      <a:pt x="16452441" y="8457035"/>
                    </a:lnTo>
                    <a:cubicBezTo>
                      <a:pt x="16452441" y="8492595"/>
                      <a:pt x="16423230" y="8521805"/>
                      <a:pt x="16387671" y="8521805"/>
                    </a:cubicBezTo>
                    <a:lnTo>
                      <a:pt x="124460" y="8521805"/>
                    </a:lnTo>
                    <a:cubicBezTo>
                      <a:pt x="88900" y="8521805"/>
                      <a:pt x="59690" y="8492595"/>
                      <a:pt x="59690" y="845703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387671" y="59690"/>
                    </a:lnTo>
                    <a:moveTo>
                      <a:pt x="1638767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457035"/>
                    </a:lnTo>
                    <a:cubicBezTo>
                      <a:pt x="0" y="8525614"/>
                      <a:pt x="55880" y="8581495"/>
                      <a:pt x="124460" y="8581495"/>
                    </a:cubicBezTo>
                    <a:lnTo>
                      <a:pt x="16387671" y="8581495"/>
                    </a:lnTo>
                    <a:cubicBezTo>
                      <a:pt x="16456251" y="8581495"/>
                      <a:pt x="16512130" y="8525614"/>
                      <a:pt x="16512130" y="8457035"/>
                    </a:cubicBezTo>
                    <a:lnTo>
                      <a:pt x="16512130" y="124460"/>
                    </a:lnTo>
                    <a:cubicBezTo>
                      <a:pt x="16512130" y="55880"/>
                      <a:pt x="16456251" y="0"/>
                      <a:pt x="1638767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9" name="Freeform 9"/>
          <p:cNvSpPr/>
          <p:nvPr/>
        </p:nvSpPr>
        <p:spPr>
          <a:xfrm>
            <a:off x="7735592" y="1666005"/>
            <a:ext cx="3597739" cy="3842246"/>
          </a:xfrm>
          <a:custGeom>
            <a:avLst/>
            <a:gdLst/>
            <a:ahLst/>
            <a:cxnLst/>
            <a:rect l="l" t="t" r="r" b="b"/>
            <a:pathLst>
              <a:path w="3597739" h="3842246">
                <a:moveTo>
                  <a:pt x="0" y="0"/>
                </a:moveTo>
                <a:lnTo>
                  <a:pt x="3597739" y="0"/>
                </a:lnTo>
                <a:lnTo>
                  <a:pt x="3597739" y="3842246"/>
                </a:lnTo>
                <a:lnTo>
                  <a:pt x="0" y="3842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13695" y="862730"/>
            <a:ext cx="3921026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101011"/>
                </a:solidFill>
                <a:latin typeface="Agrandir Ultra-Bold"/>
                <a:ea typeface="Agrandir Ultra-Bold"/>
                <a:cs typeface="Agrandir Ultra-Bold"/>
                <a:sym typeface="Agrandir Ultra-Bold"/>
              </a:rPr>
              <a:t>Dependencies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3695" y="1890626"/>
            <a:ext cx="6147080" cy="44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MySQL: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 For storing alumni data, job postings, donations, and event details.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React.js: 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Frontend library for building the user interface.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Node.js: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 Runtime environment for executing server-side JavaScript.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Authentication Service: 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To manage user login and secure access</a:t>
            </a: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Payment Gateway: 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For processing donations securely.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Hosting Service: 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To deploy the web app</a:t>
            </a: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Version Control: 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GitHub for code collaboration and version tracking.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Third-Party Libraries: </a:t>
            </a:r>
            <a:r>
              <a:rPr lang="en-US" sz="1800">
                <a:solidFill>
                  <a:srgbClr val="101011"/>
                </a:solidFill>
                <a:latin typeface="Roboto"/>
                <a:ea typeface="Roboto"/>
                <a:cs typeface="Roboto"/>
                <a:sym typeface="Roboto"/>
              </a:rPr>
              <a:t>For UI components, form validation, and styling</a:t>
            </a:r>
            <a:r>
              <a:rPr lang="en-US" sz="1800" b="1">
                <a:solidFill>
                  <a:srgbClr val="101011"/>
                </a:solidFill>
                <a:latin typeface="Roboto Bold"/>
                <a:ea typeface="Roboto Bold"/>
                <a:cs typeface="Roboto Bold"/>
                <a:sym typeface="Roboto Bold"/>
              </a:rPr>
              <a:t> (e.g., Bootstrap, Material-UI).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101011"/>
              </a:solidFill>
              <a:latin typeface="Roboto Bold"/>
              <a:ea typeface="Roboto Bold"/>
              <a:cs typeface="Roboto Bold"/>
              <a:sym typeface="Roboto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007" y="578549"/>
            <a:ext cx="11539623" cy="6089811"/>
            <a:chOff x="0" y="0"/>
            <a:chExt cx="15386165" cy="8119748"/>
          </a:xfrm>
        </p:grpSpPr>
        <p:grpSp>
          <p:nvGrpSpPr>
            <p:cNvPr id="3" name="Group 3"/>
            <p:cNvGrpSpPr/>
            <p:nvPr/>
          </p:nvGrpSpPr>
          <p:grpSpPr>
            <a:xfrm>
              <a:off x="240058" y="270246"/>
              <a:ext cx="15146106" cy="7849502"/>
              <a:chOff x="0" y="0"/>
              <a:chExt cx="16460792" cy="853084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16397292" cy="8467341"/>
              </a:xfrm>
              <a:custGeom>
                <a:avLst/>
                <a:gdLst/>
                <a:ahLst/>
                <a:cxnLst/>
                <a:rect l="l" t="t" r="r" b="b"/>
                <a:pathLst>
                  <a:path w="16397292" h="8467341">
                    <a:moveTo>
                      <a:pt x="16304582" y="8467341"/>
                    </a:moveTo>
                    <a:lnTo>
                      <a:pt x="92710" y="8467341"/>
                    </a:lnTo>
                    <a:cubicBezTo>
                      <a:pt x="41910" y="8467341"/>
                      <a:pt x="0" y="8425431"/>
                      <a:pt x="0" y="8374631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303312" y="0"/>
                    </a:lnTo>
                    <a:cubicBezTo>
                      <a:pt x="16354112" y="0"/>
                      <a:pt x="16396022" y="41910"/>
                      <a:pt x="16396022" y="92710"/>
                    </a:cubicBezTo>
                    <a:lnTo>
                      <a:pt x="16396022" y="8373361"/>
                    </a:lnTo>
                    <a:cubicBezTo>
                      <a:pt x="16397292" y="8425431"/>
                      <a:pt x="16355382" y="8467341"/>
                      <a:pt x="16304582" y="846734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16460792" cy="8530841"/>
              </a:xfrm>
              <a:custGeom>
                <a:avLst/>
                <a:gdLst/>
                <a:ahLst/>
                <a:cxnLst/>
                <a:rect l="l" t="t" r="r" b="b"/>
                <a:pathLst>
                  <a:path w="16460792" h="8530841">
                    <a:moveTo>
                      <a:pt x="16336332" y="59690"/>
                    </a:moveTo>
                    <a:cubicBezTo>
                      <a:pt x="16371892" y="59690"/>
                      <a:pt x="16401103" y="88900"/>
                      <a:pt x="16401103" y="124460"/>
                    </a:cubicBezTo>
                    <a:lnTo>
                      <a:pt x="16401103" y="8406381"/>
                    </a:lnTo>
                    <a:cubicBezTo>
                      <a:pt x="16401103" y="8441941"/>
                      <a:pt x="16371892" y="8471150"/>
                      <a:pt x="16336332" y="8471150"/>
                    </a:cubicBezTo>
                    <a:lnTo>
                      <a:pt x="124460" y="8471150"/>
                    </a:lnTo>
                    <a:cubicBezTo>
                      <a:pt x="88900" y="8471150"/>
                      <a:pt x="59690" y="8441941"/>
                      <a:pt x="59690" y="84063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336333" y="59690"/>
                    </a:lnTo>
                    <a:moveTo>
                      <a:pt x="1633633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406381"/>
                    </a:lnTo>
                    <a:cubicBezTo>
                      <a:pt x="0" y="8474961"/>
                      <a:pt x="55880" y="8530841"/>
                      <a:pt x="124460" y="8530841"/>
                    </a:cubicBezTo>
                    <a:lnTo>
                      <a:pt x="16336333" y="8530841"/>
                    </a:lnTo>
                    <a:cubicBezTo>
                      <a:pt x="16404912" y="8530841"/>
                      <a:pt x="16460792" y="8474961"/>
                      <a:pt x="16460792" y="8406381"/>
                    </a:cubicBezTo>
                    <a:lnTo>
                      <a:pt x="16460792" y="124460"/>
                    </a:lnTo>
                    <a:cubicBezTo>
                      <a:pt x="16460792" y="55880"/>
                      <a:pt x="16404912" y="0"/>
                      <a:pt x="163363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5193344" cy="7896110"/>
              <a:chOff x="0" y="0"/>
              <a:chExt cx="16512131" cy="858149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0" y="31750"/>
                <a:ext cx="16448630" cy="8517995"/>
              </a:xfrm>
              <a:custGeom>
                <a:avLst/>
                <a:gdLst/>
                <a:ahLst/>
                <a:cxnLst/>
                <a:rect l="l" t="t" r="r" b="b"/>
                <a:pathLst>
                  <a:path w="16448630" h="8517995">
                    <a:moveTo>
                      <a:pt x="16355921" y="8517995"/>
                    </a:moveTo>
                    <a:lnTo>
                      <a:pt x="92710" y="8517995"/>
                    </a:lnTo>
                    <a:cubicBezTo>
                      <a:pt x="41910" y="8517995"/>
                      <a:pt x="0" y="8476084"/>
                      <a:pt x="0" y="84252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354651" y="0"/>
                    </a:lnTo>
                    <a:cubicBezTo>
                      <a:pt x="16405451" y="0"/>
                      <a:pt x="16447360" y="41910"/>
                      <a:pt x="16447360" y="92710"/>
                    </a:cubicBezTo>
                    <a:lnTo>
                      <a:pt x="16447360" y="8424014"/>
                    </a:lnTo>
                    <a:cubicBezTo>
                      <a:pt x="16448630" y="8476084"/>
                      <a:pt x="16406721" y="8517995"/>
                      <a:pt x="16355921" y="851799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16512130" cy="8581495"/>
              </a:xfrm>
              <a:custGeom>
                <a:avLst/>
                <a:gdLst/>
                <a:ahLst/>
                <a:cxnLst/>
                <a:rect l="l" t="t" r="r" b="b"/>
                <a:pathLst>
                  <a:path w="16512130" h="8581495">
                    <a:moveTo>
                      <a:pt x="16387671" y="59690"/>
                    </a:moveTo>
                    <a:cubicBezTo>
                      <a:pt x="16423230" y="59690"/>
                      <a:pt x="16452441" y="88900"/>
                      <a:pt x="16452441" y="124460"/>
                    </a:cubicBezTo>
                    <a:lnTo>
                      <a:pt x="16452441" y="8457035"/>
                    </a:lnTo>
                    <a:cubicBezTo>
                      <a:pt x="16452441" y="8492595"/>
                      <a:pt x="16423230" y="8521805"/>
                      <a:pt x="16387671" y="8521805"/>
                    </a:cubicBezTo>
                    <a:lnTo>
                      <a:pt x="124460" y="8521805"/>
                    </a:lnTo>
                    <a:cubicBezTo>
                      <a:pt x="88900" y="8521805"/>
                      <a:pt x="59690" y="8492595"/>
                      <a:pt x="59690" y="845703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387671" y="59690"/>
                    </a:lnTo>
                    <a:moveTo>
                      <a:pt x="1638767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457035"/>
                    </a:lnTo>
                    <a:cubicBezTo>
                      <a:pt x="0" y="8525614"/>
                      <a:pt x="55880" y="8581495"/>
                      <a:pt x="124460" y="8581495"/>
                    </a:cubicBezTo>
                    <a:lnTo>
                      <a:pt x="16387671" y="8581495"/>
                    </a:lnTo>
                    <a:cubicBezTo>
                      <a:pt x="16456251" y="8581495"/>
                      <a:pt x="16512130" y="8525614"/>
                      <a:pt x="16512130" y="8457035"/>
                    </a:cubicBezTo>
                    <a:lnTo>
                      <a:pt x="16512130" y="124460"/>
                    </a:lnTo>
                    <a:cubicBezTo>
                      <a:pt x="16512130" y="55880"/>
                      <a:pt x="16456251" y="0"/>
                      <a:pt x="1638767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9" name="Freeform 9"/>
          <p:cNvSpPr/>
          <p:nvPr/>
        </p:nvSpPr>
        <p:spPr>
          <a:xfrm>
            <a:off x="7407034" y="2396144"/>
            <a:ext cx="3817296" cy="2921967"/>
          </a:xfrm>
          <a:custGeom>
            <a:avLst/>
            <a:gdLst/>
            <a:ahLst/>
            <a:cxnLst/>
            <a:rect l="l" t="t" r="r" b="b"/>
            <a:pathLst>
              <a:path w="3817296" h="2921967">
                <a:moveTo>
                  <a:pt x="0" y="0"/>
                </a:moveTo>
                <a:lnTo>
                  <a:pt x="3817296" y="0"/>
                </a:lnTo>
                <a:lnTo>
                  <a:pt x="3817296" y="2921966"/>
                </a:lnTo>
                <a:lnTo>
                  <a:pt x="0" y="2921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062122" y="1645920"/>
            <a:ext cx="4745078" cy="4395413"/>
          </a:xfrm>
          <a:custGeom>
            <a:avLst/>
            <a:gdLst/>
            <a:ahLst/>
            <a:cxnLst/>
            <a:rect l="l" t="t" r="r" b="b"/>
            <a:pathLst>
              <a:path w="4241243" h="4219305">
                <a:moveTo>
                  <a:pt x="0" y="0"/>
                </a:moveTo>
                <a:lnTo>
                  <a:pt x="4241242" y="0"/>
                </a:lnTo>
                <a:lnTo>
                  <a:pt x="4241242" y="4219306"/>
                </a:lnTo>
                <a:lnTo>
                  <a:pt x="0" y="4219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33" t="-2149" r="-1908" b="-2031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20800" y="814568"/>
            <a:ext cx="8006446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1" dirty="0">
                <a:solidFill>
                  <a:srgbClr val="101011"/>
                </a:solidFill>
                <a:latin typeface="Agrandir Ultra-Bold"/>
                <a:ea typeface="Agrandir Ultra-Bold"/>
                <a:cs typeface="Agrandir Ultra-Bold"/>
                <a:sym typeface="Agrandir Ultra-Bold"/>
              </a:rPr>
              <a:t>User flow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007" y="578549"/>
            <a:ext cx="11539623" cy="6089811"/>
            <a:chOff x="0" y="0"/>
            <a:chExt cx="15386165" cy="8119748"/>
          </a:xfrm>
        </p:grpSpPr>
        <p:grpSp>
          <p:nvGrpSpPr>
            <p:cNvPr id="3" name="Group 3"/>
            <p:cNvGrpSpPr/>
            <p:nvPr/>
          </p:nvGrpSpPr>
          <p:grpSpPr>
            <a:xfrm>
              <a:off x="240058" y="270246"/>
              <a:ext cx="15146106" cy="7849502"/>
              <a:chOff x="0" y="0"/>
              <a:chExt cx="16460792" cy="853084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16397292" cy="8467341"/>
              </a:xfrm>
              <a:custGeom>
                <a:avLst/>
                <a:gdLst/>
                <a:ahLst/>
                <a:cxnLst/>
                <a:rect l="l" t="t" r="r" b="b"/>
                <a:pathLst>
                  <a:path w="16397292" h="8467341">
                    <a:moveTo>
                      <a:pt x="16304582" y="8467341"/>
                    </a:moveTo>
                    <a:lnTo>
                      <a:pt x="92710" y="8467341"/>
                    </a:lnTo>
                    <a:cubicBezTo>
                      <a:pt x="41910" y="8467341"/>
                      <a:pt x="0" y="8425431"/>
                      <a:pt x="0" y="8374631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303312" y="0"/>
                    </a:lnTo>
                    <a:cubicBezTo>
                      <a:pt x="16354112" y="0"/>
                      <a:pt x="16396022" y="41910"/>
                      <a:pt x="16396022" y="92710"/>
                    </a:cubicBezTo>
                    <a:lnTo>
                      <a:pt x="16396022" y="8373361"/>
                    </a:lnTo>
                    <a:cubicBezTo>
                      <a:pt x="16397292" y="8425431"/>
                      <a:pt x="16355382" y="8467341"/>
                      <a:pt x="16304582" y="846734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16460792" cy="8530841"/>
              </a:xfrm>
              <a:custGeom>
                <a:avLst/>
                <a:gdLst/>
                <a:ahLst/>
                <a:cxnLst/>
                <a:rect l="l" t="t" r="r" b="b"/>
                <a:pathLst>
                  <a:path w="16460792" h="8530841">
                    <a:moveTo>
                      <a:pt x="16336332" y="59690"/>
                    </a:moveTo>
                    <a:cubicBezTo>
                      <a:pt x="16371892" y="59690"/>
                      <a:pt x="16401103" y="88900"/>
                      <a:pt x="16401103" y="124460"/>
                    </a:cubicBezTo>
                    <a:lnTo>
                      <a:pt x="16401103" y="8406381"/>
                    </a:lnTo>
                    <a:cubicBezTo>
                      <a:pt x="16401103" y="8441941"/>
                      <a:pt x="16371892" y="8471150"/>
                      <a:pt x="16336332" y="8471150"/>
                    </a:cubicBezTo>
                    <a:lnTo>
                      <a:pt x="124460" y="8471150"/>
                    </a:lnTo>
                    <a:cubicBezTo>
                      <a:pt x="88900" y="8471150"/>
                      <a:pt x="59690" y="8441941"/>
                      <a:pt x="59690" y="84063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336333" y="59690"/>
                    </a:lnTo>
                    <a:moveTo>
                      <a:pt x="1633633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406381"/>
                    </a:lnTo>
                    <a:cubicBezTo>
                      <a:pt x="0" y="8474961"/>
                      <a:pt x="55880" y="8530841"/>
                      <a:pt x="124460" y="8530841"/>
                    </a:cubicBezTo>
                    <a:lnTo>
                      <a:pt x="16336333" y="8530841"/>
                    </a:lnTo>
                    <a:cubicBezTo>
                      <a:pt x="16404912" y="8530841"/>
                      <a:pt x="16460792" y="8474961"/>
                      <a:pt x="16460792" y="8406381"/>
                    </a:cubicBezTo>
                    <a:lnTo>
                      <a:pt x="16460792" y="124460"/>
                    </a:lnTo>
                    <a:cubicBezTo>
                      <a:pt x="16460792" y="55880"/>
                      <a:pt x="16404912" y="0"/>
                      <a:pt x="163363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5193344" cy="7896110"/>
              <a:chOff x="0" y="0"/>
              <a:chExt cx="16512131" cy="858149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0" y="31750"/>
                <a:ext cx="16448630" cy="8517995"/>
              </a:xfrm>
              <a:custGeom>
                <a:avLst/>
                <a:gdLst/>
                <a:ahLst/>
                <a:cxnLst/>
                <a:rect l="l" t="t" r="r" b="b"/>
                <a:pathLst>
                  <a:path w="16448630" h="8517995">
                    <a:moveTo>
                      <a:pt x="16355921" y="8517995"/>
                    </a:moveTo>
                    <a:lnTo>
                      <a:pt x="92710" y="8517995"/>
                    </a:lnTo>
                    <a:cubicBezTo>
                      <a:pt x="41910" y="8517995"/>
                      <a:pt x="0" y="8476084"/>
                      <a:pt x="0" y="84252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354651" y="0"/>
                    </a:lnTo>
                    <a:cubicBezTo>
                      <a:pt x="16405451" y="0"/>
                      <a:pt x="16447360" y="41910"/>
                      <a:pt x="16447360" y="92710"/>
                    </a:cubicBezTo>
                    <a:lnTo>
                      <a:pt x="16447360" y="8424014"/>
                    </a:lnTo>
                    <a:cubicBezTo>
                      <a:pt x="16448630" y="8476084"/>
                      <a:pt x="16406721" y="8517995"/>
                      <a:pt x="16355921" y="851799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16512130" cy="8581495"/>
              </a:xfrm>
              <a:custGeom>
                <a:avLst/>
                <a:gdLst/>
                <a:ahLst/>
                <a:cxnLst/>
                <a:rect l="l" t="t" r="r" b="b"/>
                <a:pathLst>
                  <a:path w="16512130" h="8581495">
                    <a:moveTo>
                      <a:pt x="16387671" y="59690"/>
                    </a:moveTo>
                    <a:cubicBezTo>
                      <a:pt x="16423230" y="59690"/>
                      <a:pt x="16452441" y="88900"/>
                      <a:pt x="16452441" y="124460"/>
                    </a:cubicBezTo>
                    <a:lnTo>
                      <a:pt x="16452441" y="8457035"/>
                    </a:lnTo>
                    <a:cubicBezTo>
                      <a:pt x="16452441" y="8492595"/>
                      <a:pt x="16423230" y="8521805"/>
                      <a:pt x="16387671" y="8521805"/>
                    </a:cubicBezTo>
                    <a:lnTo>
                      <a:pt x="124460" y="8521805"/>
                    </a:lnTo>
                    <a:cubicBezTo>
                      <a:pt x="88900" y="8521805"/>
                      <a:pt x="59690" y="8492595"/>
                      <a:pt x="59690" y="845703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387671" y="59690"/>
                    </a:lnTo>
                    <a:moveTo>
                      <a:pt x="1638767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457035"/>
                    </a:lnTo>
                    <a:cubicBezTo>
                      <a:pt x="0" y="8525614"/>
                      <a:pt x="55880" y="8581495"/>
                      <a:pt x="124460" y="8581495"/>
                    </a:cubicBezTo>
                    <a:lnTo>
                      <a:pt x="16387671" y="8581495"/>
                    </a:lnTo>
                    <a:cubicBezTo>
                      <a:pt x="16456251" y="8581495"/>
                      <a:pt x="16512130" y="8525614"/>
                      <a:pt x="16512130" y="8457035"/>
                    </a:cubicBezTo>
                    <a:lnTo>
                      <a:pt x="16512130" y="124460"/>
                    </a:lnTo>
                    <a:cubicBezTo>
                      <a:pt x="16512130" y="55880"/>
                      <a:pt x="16456251" y="0"/>
                      <a:pt x="1638767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sp>
        <p:nvSpPr>
          <p:cNvPr id="9" name="Freeform 9"/>
          <p:cNvSpPr/>
          <p:nvPr/>
        </p:nvSpPr>
        <p:spPr>
          <a:xfrm>
            <a:off x="1312482" y="2324579"/>
            <a:ext cx="3750586" cy="2666041"/>
          </a:xfrm>
          <a:custGeom>
            <a:avLst/>
            <a:gdLst/>
            <a:ahLst/>
            <a:cxnLst/>
            <a:rect l="l" t="t" r="r" b="b"/>
            <a:pathLst>
              <a:path w="3750586" h="2666041">
                <a:moveTo>
                  <a:pt x="0" y="0"/>
                </a:moveTo>
                <a:lnTo>
                  <a:pt x="3750585" y="0"/>
                </a:lnTo>
                <a:lnTo>
                  <a:pt x="3750585" y="2666042"/>
                </a:lnTo>
                <a:lnTo>
                  <a:pt x="0" y="2666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756437" y="1354855"/>
            <a:ext cx="2002360" cy="4107406"/>
          </a:xfrm>
          <a:custGeom>
            <a:avLst/>
            <a:gdLst/>
            <a:ahLst/>
            <a:cxnLst/>
            <a:rect l="l" t="t" r="r" b="b"/>
            <a:pathLst>
              <a:path w="2002360" h="4107406">
                <a:moveTo>
                  <a:pt x="0" y="0"/>
                </a:moveTo>
                <a:lnTo>
                  <a:pt x="2002360" y="0"/>
                </a:lnTo>
                <a:lnTo>
                  <a:pt x="2002360" y="4107406"/>
                </a:lnTo>
                <a:lnTo>
                  <a:pt x="0" y="4107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965854" y="848035"/>
            <a:ext cx="1822381" cy="4881379"/>
          </a:xfrm>
          <a:custGeom>
            <a:avLst/>
            <a:gdLst/>
            <a:ahLst/>
            <a:cxnLst/>
            <a:rect l="l" t="t" r="r" b="b"/>
            <a:pathLst>
              <a:path w="1822381" h="4881379">
                <a:moveTo>
                  <a:pt x="0" y="0"/>
                </a:moveTo>
                <a:lnTo>
                  <a:pt x="1822381" y="0"/>
                </a:lnTo>
                <a:lnTo>
                  <a:pt x="1822381" y="4881379"/>
                </a:lnTo>
                <a:lnTo>
                  <a:pt x="0" y="4881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315705" y="1832071"/>
            <a:ext cx="2267410" cy="3466720"/>
          </a:xfrm>
          <a:custGeom>
            <a:avLst/>
            <a:gdLst/>
            <a:ahLst/>
            <a:cxnLst/>
            <a:rect l="l" t="t" r="r" b="b"/>
            <a:pathLst>
              <a:path w="2267410" h="3466720">
                <a:moveTo>
                  <a:pt x="0" y="0"/>
                </a:moveTo>
                <a:lnTo>
                  <a:pt x="2267410" y="0"/>
                </a:lnTo>
                <a:lnTo>
                  <a:pt x="2267410" y="3466720"/>
                </a:lnTo>
                <a:lnTo>
                  <a:pt x="0" y="3466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787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12482" y="862730"/>
            <a:ext cx="8006446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1">
                <a:solidFill>
                  <a:srgbClr val="101011"/>
                </a:solidFill>
                <a:latin typeface="Agrandir Ultra-Bold"/>
                <a:ea typeface="Agrandir Ultra-Bold"/>
                <a:cs typeface="Agrandir Ultra-Bold"/>
                <a:sym typeface="Agrandir Ultra-Bold"/>
              </a:rPr>
              <a:t>Output Screen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007" y="381001"/>
            <a:ext cx="11539622" cy="6287360"/>
            <a:chOff x="0" y="0"/>
            <a:chExt cx="15386164" cy="8119748"/>
          </a:xfrm>
        </p:grpSpPr>
        <p:grpSp>
          <p:nvGrpSpPr>
            <p:cNvPr id="3" name="Group 3"/>
            <p:cNvGrpSpPr/>
            <p:nvPr/>
          </p:nvGrpSpPr>
          <p:grpSpPr>
            <a:xfrm>
              <a:off x="240058" y="270246"/>
              <a:ext cx="15146106" cy="7849502"/>
              <a:chOff x="0" y="0"/>
              <a:chExt cx="16460792" cy="853084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31750" y="31750"/>
                <a:ext cx="16397292" cy="8467341"/>
              </a:xfrm>
              <a:custGeom>
                <a:avLst/>
                <a:gdLst/>
                <a:ahLst/>
                <a:cxnLst/>
                <a:rect l="l" t="t" r="r" b="b"/>
                <a:pathLst>
                  <a:path w="16397292" h="8467341">
                    <a:moveTo>
                      <a:pt x="16304582" y="8467341"/>
                    </a:moveTo>
                    <a:lnTo>
                      <a:pt x="92710" y="8467341"/>
                    </a:lnTo>
                    <a:cubicBezTo>
                      <a:pt x="41910" y="8467341"/>
                      <a:pt x="0" y="8425431"/>
                      <a:pt x="0" y="8374631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303312" y="0"/>
                    </a:lnTo>
                    <a:cubicBezTo>
                      <a:pt x="16354112" y="0"/>
                      <a:pt x="16396022" y="41910"/>
                      <a:pt x="16396022" y="92710"/>
                    </a:cubicBezTo>
                    <a:lnTo>
                      <a:pt x="16396022" y="8373361"/>
                    </a:lnTo>
                    <a:cubicBezTo>
                      <a:pt x="16397292" y="8425431"/>
                      <a:pt x="16355382" y="8467341"/>
                      <a:pt x="16304582" y="8467341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16460792" cy="8530841"/>
              </a:xfrm>
              <a:custGeom>
                <a:avLst/>
                <a:gdLst/>
                <a:ahLst/>
                <a:cxnLst/>
                <a:rect l="l" t="t" r="r" b="b"/>
                <a:pathLst>
                  <a:path w="16460792" h="8530841">
                    <a:moveTo>
                      <a:pt x="16336332" y="59690"/>
                    </a:moveTo>
                    <a:cubicBezTo>
                      <a:pt x="16371892" y="59690"/>
                      <a:pt x="16401103" y="88900"/>
                      <a:pt x="16401103" y="124460"/>
                    </a:cubicBezTo>
                    <a:lnTo>
                      <a:pt x="16401103" y="8406381"/>
                    </a:lnTo>
                    <a:cubicBezTo>
                      <a:pt x="16401103" y="8441941"/>
                      <a:pt x="16371892" y="8471150"/>
                      <a:pt x="16336332" y="8471150"/>
                    </a:cubicBezTo>
                    <a:lnTo>
                      <a:pt x="124460" y="8471150"/>
                    </a:lnTo>
                    <a:cubicBezTo>
                      <a:pt x="88900" y="8471150"/>
                      <a:pt x="59690" y="8441941"/>
                      <a:pt x="59690" y="8406381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336333" y="59690"/>
                    </a:lnTo>
                    <a:moveTo>
                      <a:pt x="16336333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406381"/>
                    </a:lnTo>
                    <a:cubicBezTo>
                      <a:pt x="0" y="8474961"/>
                      <a:pt x="55880" y="8530841"/>
                      <a:pt x="124460" y="8530841"/>
                    </a:cubicBezTo>
                    <a:lnTo>
                      <a:pt x="16336333" y="8530841"/>
                    </a:lnTo>
                    <a:cubicBezTo>
                      <a:pt x="16404912" y="8530841"/>
                      <a:pt x="16460792" y="8474961"/>
                      <a:pt x="16460792" y="8406381"/>
                    </a:cubicBezTo>
                    <a:lnTo>
                      <a:pt x="16460792" y="124460"/>
                    </a:lnTo>
                    <a:cubicBezTo>
                      <a:pt x="16460792" y="55880"/>
                      <a:pt x="16404912" y="0"/>
                      <a:pt x="163363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15193343" cy="7896110"/>
              <a:chOff x="0" y="0"/>
              <a:chExt cx="16512130" cy="858149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31751" y="31750"/>
                <a:ext cx="16448630" cy="8517996"/>
              </a:xfrm>
              <a:custGeom>
                <a:avLst/>
                <a:gdLst/>
                <a:ahLst/>
                <a:cxnLst/>
                <a:rect l="l" t="t" r="r" b="b"/>
                <a:pathLst>
                  <a:path w="16448630" h="8517995">
                    <a:moveTo>
                      <a:pt x="16355921" y="8517995"/>
                    </a:moveTo>
                    <a:lnTo>
                      <a:pt x="92710" y="8517995"/>
                    </a:lnTo>
                    <a:cubicBezTo>
                      <a:pt x="41910" y="8517995"/>
                      <a:pt x="0" y="8476084"/>
                      <a:pt x="0" y="8425284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6354651" y="0"/>
                    </a:lnTo>
                    <a:cubicBezTo>
                      <a:pt x="16405451" y="0"/>
                      <a:pt x="16447360" y="41910"/>
                      <a:pt x="16447360" y="92710"/>
                    </a:cubicBezTo>
                    <a:lnTo>
                      <a:pt x="16447360" y="8424014"/>
                    </a:lnTo>
                    <a:cubicBezTo>
                      <a:pt x="16448630" y="8476084"/>
                      <a:pt x="16406721" y="8517995"/>
                      <a:pt x="16355921" y="8517995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16512130" cy="8581495"/>
              </a:xfrm>
              <a:custGeom>
                <a:avLst/>
                <a:gdLst/>
                <a:ahLst/>
                <a:cxnLst/>
                <a:rect l="l" t="t" r="r" b="b"/>
                <a:pathLst>
                  <a:path w="16512130" h="8581495">
                    <a:moveTo>
                      <a:pt x="16387671" y="59690"/>
                    </a:moveTo>
                    <a:cubicBezTo>
                      <a:pt x="16423230" y="59690"/>
                      <a:pt x="16452441" y="88900"/>
                      <a:pt x="16452441" y="124460"/>
                    </a:cubicBezTo>
                    <a:lnTo>
                      <a:pt x="16452441" y="8457035"/>
                    </a:lnTo>
                    <a:cubicBezTo>
                      <a:pt x="16452441" y="8492595"/>
                      <a:pt x="16423230" y="8521805"/>
                      <a:pt x="16387671" y="8521805"/>
                    </a:cubicBezTo>
                    <a:lnTo>
                      <a:pt x="124460" y="8521805"/>
                    </a:lnTo>
                    <a:cubicBezTo>
                      <a:pt x="88900" y="8521805"/>
                      <a:pt x="59690" y="8492595"/>
                      <a:pt x="59690" y="8457035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6387671" y="59690"/>
                    </a:lnTo>
                    <a:moveTo>
                      <a:pt x="1638767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8457035"/>
                    </a:lnTo>
                    <a:cubicBezTo>
                      <a:pt x="0" y="8525614"/>
                      <a:pt x="55880" y="8581495"/>
                      <a:pt x="124460" y="8581495"/>
                    </a:cubicBezTo>
                    <a:lnTo>
                      <a:pt x="16387671" y="8581495"/>
                    </a:lnTo>
                    <a:cubicBezTo>
                      <a:pt x="16456251" y="8581495"/>
                      <a:pt x="16512130" y="8525614"/>
                      <a:pt x="16512130" y="8457035"/>
                    </a:cubicBezTo>
                    <a:lnTo>
                      <a:pt x="16512130" y="124460"/>
                    </a:lnTo>
                    <a:cubicBezTo>
                      <a:pt x="16512130" y="55880"/>
                      <a:pt x="16456251" y="0"/>
                      <a:pt x="16387671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993562" y="1309000"/>
            <a:ext cx="6847567" cy="485635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55609" y="435674"/>
            <a:ext cx="8006446" cy="79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b="1" dirty="0">
                <a:solidFill>
                  <a:srgbClr val="101011"/>
                </a:solidFill>
                <a:latin typeface="Agrandir Ultra-Bold"/>
                <a:ea typeface="Agrandir Ultra-Bold"/>
                <a:cs typeface="Agrandir Ultra-Bold"/>
                <a:sym typeface="Agrandir Ultra-Bold"/>
              </a:rPr>
              <a:t>Project Prototype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480</Words>
  <Application>Microsoft Office PowerPoint</Application>
  <PresentationFormat>Custom</PresentationFormat>
  <Paragraphs>65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Roboto Bold</vt:lpstr>
      <vt:lpstr>Agrandir Ultra-Bold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Major 2 ppt</dc:title>
  <dc:creator>acer</dc:creator>
  <cp:lastModifiedBy>gsuyash78@gmail.com</cp:lastModifiedBy>
  <cp:revision>2</cp:revision>
  <dcterms:created xsi:type="dcterms:W3CDTF">2006-08-16T00:00:00Z</dcterms:created>
  <dcterms:modified xsi:type="dcterms:W3CDTF">2025-03-27T06:24:54Z</dcterms:modified>
  <dc:identifier>DAGi070qYQY</dc:identifier>
</cp:coreProperties>
</file>